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  <p:embeddedFont>
      <p:font typeface="Maven Pro"/>
      <p:regular r:id="rId23"/>
      <p:bold r:id="rId24"/>
    </p:embeddedFont>
    <p:embeddedFont>
      <p:font typeface="Roboto Mon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22" Type="http://schemas.openxmlformats.org/officeDocument/2006/relationships/font" Target="fonts/Nunito-boldItalic.fntdata"/><Relationship Id="rId21" Type="http://schemas.openxmlformats.org/officeDocument/2006/relationships/font" Target="fonts/Nunito-italic.fntdata"/><Relationship Id="rId24" Type="http://schemas.openxmlformats.org/officeDocument/2006/relationships/font" Target="fonts/MavenPro-bold.fntdata"/><Relationship Id="rId23" Type="http://schemas.openxmlformats.org/officeDocument/2006/relationships/font" Target="fonts/Maven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.fntdata"/><Relationship Id="rId25" Type="http://schemas.openxmlformats.org/officeDocument/2006/relationships/font" Target="fonts/RobotoMono-regular.fntdata"/><Relationship Id="rId28" Type="http://schemas.openxmlformats.org/officeDocument/2006/relationships/font" Target="fonts/RobotoMono-boldItalic.fntdata"/><Relationship Id="rId27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Nunito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0f2afcc29f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0f2afcc29f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0f2afcc29f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0f2afcc29f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0f2afcc29f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0f2afcc29f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0f2afcc29f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0f2afcc29f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0f2afcc29f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0f2afcc29f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0f2afcc29f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0f2afcc29f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0f2afcc29f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0f2afcc29f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0f2afcc29f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0f2afcc29f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0f2afcc29f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0f2afcc29f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0f2afcc29f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0f2afcc29f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0f2afcc29f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0f2afcc29f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0f2afcc29f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0f2afcc29f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Bank API's Full Stack Web Application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 of Backend Microservices and Frontend</a:t>
            </a:r>
            <a:endParaRPr/>
          </a:p>
        </p:txBody>
      </p:sp>
      <p:sp>
        <p:nvSpPr>
          <p:cNvPr id="279" name="Google Shape;279;p13"/>
          <p:cNvSpPr txBox="1"/>
          <p:nvPr/>
        </p:nvSpPr>
        <p:spPr>
          <a:xfrm>
            <a:off x="4922725" y="4227350"/>
            <a:ext cx="676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B Harsha Kumar Reddy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Page</a:t>
            </a:r>
            <a:endParaRPr/>
          </a:p>
        </p:txBody>
      </p:sp>
      <p:sp>
        <p:nvSpPr>
          <p:cNvPr id="336" name="Google Shape;336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7" name="Google Shape;3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3200" y="1320700"/>
            <a:ext cx="7801374" cy="352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600" y="434225"/>
            <a:ext cx="7539099" cy="441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Profile Page</a:t>
            </a:r>
            <a:endParaRPr/>
          </a:p>
        </p:txBody>
      </p:sp>
      <p:sp>
        <p:nvSpPr>
          <p:cNvPr id="348" name="Google Shape;348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49" name="Google Shape;3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245575"/>
            <a:ext cx="7625201" cy="3761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5"/>
          <p:cNvSpPr txBox="1"/>
          <p:nvPr>
            <p:ph type="title"/>
          </p:nvPr>
        </p:nvSpPr>
        <p:spPr>
          <a:xfrm>
            <a:off x="1200725" y="1442100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85" name="Google Shape;285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Objective:</a:t>
            </a: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Develop a full-stack web application for a banking system.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Features:</a:t>
            </a: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User, Account, and Transaction management.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Technologies Used:</a:t>
            </a: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Spring Boot (Backend), React.js (Frontend), MySQL (Database).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Backend Microservices</a:t>
            </a:r>
            <a:endParaRPr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Microservices:</a:t>
            </a: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UserService, AccountService, and TransactionService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Purpose:</a:t>
            </a: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Decoupled architecture allowing independent deployment and scaling.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Technologies:</a:t>
            </a:r>
            <a:r>
              <a:rPr lang="en-GB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Java, Spring Boot, RESTful APIs.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Detail Information About Microservices</a:t>
            </a:r>
            <a:endParaRPr/>
          </a:p>
        </p:txBody>
      </p:sp>
      <p:sp>
        <p:nvSpPr>
          <p:cNvPr id="297" name="Google Shape;297;p16"/>
          <p:cNvSpPr txBox="1"/>
          <p:nvPr>
            <p:ph idx="1" type="body"/>
          </p:nvPr>
        </p:nvSpPr>
        <p:spPr>
          <a:xfrm>
            <a:off x="1303800" y="1531300"/>
            <a:ext cx="7030500" cy="30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291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UserService Details</a:t>
            </a:r>
            <a:endParaRPr b="1" sz="291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152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Attributes: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User ID, Username, Email, Address.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152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Endpoints: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152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GET /user: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Retrieve all users.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152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GET /user/{id}: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Retrieve specific user by ID.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152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POST /user/register: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Register a new user.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152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POST /user/login: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User login with credentials.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152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PUT /user/{id}: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Update user profile by ID.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1152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URL: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9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http://localhost:8081/user</a:t>
            </a:r>
            <a:endParaRPr sz="19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idx="1" type="body"/>
          </p:nvPr>
        </p:nvSpPr>
        <p:spPr>
          <a:xfrm>
            <a:off x="1303800" y="674050"/>
            <a:ext cx="7030500" cy="42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2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AccountService Details</a:t>
            </a:r>
            <a:endParaRPr b="1" sz="2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05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Attributes: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Account ID, Account Name, Account Type, Balance, Linked User ID, Secret Password.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05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Endpoints:</a:t>
            </a:r>
            <a:endParaRPr b="1"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05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POST /accounts/register: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Register a new bank account.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05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GET /accounts/user/{id}: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Retrieve bank account information by user ID.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05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URL:</a:t>
            </a:r>
            <a:r>
              <a:rPr lang="en-GB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9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http://localhost:8082/accounts</a:t>
            </a:r>
            <a:endParaRPr sz="19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28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TransactionService Details</a:t>
            </a:r>
            <a:endParaRPr b="1" sz="28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194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Attributes:</a:t>
            </a: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Transaction ID, From Account ID, Transaction Type, To Account ID, Amount, User ID, Transaction Date.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194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Endpoints:</a:t>
            </a:r>
            <a:endParaRPr b="1"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1944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b="1"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POST /transactions/register:</a:t>
            </a: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Create a new transaction.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1944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b="1"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GET /transactions/user/{id}:</a:t>
            </a: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Retrieve user transaction history.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194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URL:</a:t>
            </a:r>
            <a:r>
              <a:rPr lang="en-GB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2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http://localhost:8082/transactions</a:t>
            </a:r>
            <a:endParaRPr sz="2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Frontend Pages Overview</a:t>
            </a:r>
            <a:endParaRPr/>
          </a:p>
        </p:txBody>
      </p:sp>
      <p:sp>
        <p:nvSpPr>
          <p:cNvPr id="308" name="Google Shape;308;p18"/>
          <p:cNvSpPr txBox="1"/>
          <p:nvPr>
            <p:ph idx="1" type="body"/>
          </p:nvPr>
        </p:nvSpPr>
        <p:spPr>
          <a:xfrm>
            <a:off x="1303800" y="1597875"/>
            <a:ext cx="7030500" cy="30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Home Page (Pre-Login):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Basic homepage with login/register navigation.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Register Page: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Form for new users to register.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Login Page: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User authentication form.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Home Page (Post-Login):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Basic Home page with profile, 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dashboard and logout buttons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Dashboard: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Shows linked accounts and transaction history.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Profile:</a:t>
            </a:r>
            <a:r>
              <a:rPr lang="en-GB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User profile management page.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Home Page</a:t>
            </a:r>
            <a:endParaRPr/>
          </a:p>
        </p:txBody>
      </p:sp>
      <p:sp>
        <p:nvSpPr>
          <p:cNvPr id="314" name="Google Shape;314;p19"/>
          <p:cNvSpPr txBox="1"/>
          <p:nvPr>
            <p:ph idx="1" type="body"/>
          </p:nvPr>
        </p:nvSpPr>
        <p:spPr>
          <a:xfrm>
            <a:off x="789150" y="1272950"/>
            <a:ext cx="7545300" cy="32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200" y="1272950"/>
            <a:ext cx="4004425" cy="32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0800" y="1225975"/>
            <a:ext cx="4773201" cy="3258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Register Page</a:t>
            </a:r>
            <a:endParaRPr/>
          </a:p>
        </p:txBody>
      </p:sp>
      <p:sp>
        <p:nvSpPr>
          <p:cNvPr id="322" name="Google Shape;322;p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3" name="Google Shape;3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319925"/>
            <a:ext cx="6414100" cy="355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Login Page</a:t>
            </a:r>
            <a:endParaRPr/>
          </a:p>
        </p:txBody>
      </p:sp>
      <p:sp>
        <p:nvSpPr>
          <p:cNvPr id="329" name="Google Shape;329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30" name="Google Shape;3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675" y="1361925"/>
            <a:ext cx="7871824" cy="346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